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57" r:id="rId7"/>
    <p:sldId id="258" r:id="rId8"/>
    <p:sldId id="25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062"/>
    <a:srgbClr val="FFFFFF"/>
    <a:srgbClr val="F0F0EC"/>
    <a:srgbClr val="262626"/>
    <a:srgbClr val="00889E"/>
    <a:srgbClr val="F5F5F5"/>
    <a:srgbClr val="F3F3F3"/>
    <a:srgbClr val="F9F9F9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9994B-305F-4358-8341-EC9A7E74E519}" v="24" dt="2024-05-23T00:30:55.318"/>
    <p1510:client id="{EBD8BAA7-6E2A-4A2A-8801-3E7CF074BB37}" v="9" dt="2024-05-23T22:48:39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Hernandez" userId="59cb5d86-3cfe-4174-ac20-1413baef0800" providerId="ADAL" clId="{EBD8BAA7-6E2A-4A2A-8801-3E7CF074BB37}"/>
    <pc:docChg chg="undo custSel addSld modSld modMainMaster">
      <pc:chgData name="Ruben Hernandez" userId="59cb5d86-3cfe-4174-ac20-1413baef0800" providerId="ADAL" clId="{EBD8BAA7-6E2A-4A2A-8801-3E7CF074BB37}" dt="2024-05-23T22:50:50.481" v="85" actId="403"/>
      <pc:docMkLst>
        <pc:docMk/>
      </pc:docMkLst>
      <pc:sldChg chg="new">
        <pc:chgData name="Ruben Hernandez" userId="59cb5d86-3cfe-4174-ac20-1413baef0800" providerId="ADAL" clId="{EBD8BAA7-6E2A-4A2A-8801-3E7CF074BB37}" dt="2024-05-23T18:39:14.735" v="19" actId="680"/>
        <pc:sldMkLst>
          <pc:docMk/>
          <pc:sldMk cId="3728970996" sldId="260"/>
        </pc:sldMkLst>
      </pc:sldChg>
      <pc:sldChg chg="addSp delSp modSp new mod">
        <pc:chgData name="Ruben Hernandez" userId="59cb5d86-3cfe-4174-ac20-1413baef0800" providerId="ADAL" clId="{EBD8BAA7-6E2A-4A2A-8801-3E7CF074BB37}" dt="2024-05-23T22:50:50.481" v="85" actId="403"/>
        <pc:sldMkLst>
          <pc:docMk/>
          <pc:sldMk cId="857855049" sldId="261"/>
        </pc:sldMkLst>
        <pc:spChg chg="del">
          <ac:chgData name="Ruben Hernandez" userId="59cb5d86-3cfe-4174-ac20-1413baef0800" providerId="ADAL" clId="{EBD8BAA7-6E2A-4A2A-8801-3E7CF074BB37}" dt="2024-05-23T22:47:26.304" v="39" actId="478"/>
          <ac:spMkLst>
            <pc:docMk/>
            <pc:sldMk cId="857855049" sldId="261"/>
            <ac:spMk id="2" creationId="{0E91FE07-5060-878E-055F-8D9C5B2B66BA}"/>
          </ac:spMkLst>
        </pc:spChg>
        <pc:spChg chg="del">
          <ac:chgData name="Ruben Hernandez" userId="59cb5d86-3cfe-4174-ac20-1413baef0800" providerId="ADAL" clId="{EBD8BAA7-6E2A-4A2A-8801-3E7CF074BB37}" dt="2024-05-23T22:47:26.304" v="39" actId="478"/>
          <ac:spMkLst>
            <pc:docMk/>
            <pc:sldMk cId="857855049" sldId="261"/>
            <ac:spMk id="3" creationId="{F2952A92-D4C3-AA56-F7CE-E10713FBA976}"/>
          </ac:spMkLst>
        </pc:spChg>
        <pc:spChg chg="add del mod">
          <ac:chgData name="Ruben Hernandez" userId="59cb5d86-3cfe-4174-ac20-1413baef0800" providerId="ADAL" clId="{EBD8BAA7-6E2A-4A2A-8801-3E7CF074BB37}" dt="2024-05-23T22:49:32.239" v="76" actId="14100"/>
          <ac:spMkLst>
            <pc:docMk/>
            <pc:sldMk cId="857855049" sldId="261"/>
            <ac:spMk id="4" creationId="{B1DCEDE4-6913-DD30-E612-04D378818E4B}"/>
          </ac:spMkLst>
        </pc:spChg>
        <pc:spChg chg="add del mod">
          <ac:chgData name="Ruben Hernandez" userId="59cb5d86-3cfe-4174-ac20-1413baef0800" providerId="ADAL" clId="{EBD8BAA7-6E2A-4A2A-8801-3E7CF074BB37}" dt="2024-05-23T22:50:45.541" v="84" actId="14100"/>
          <ac:spMkLst>
            <pc:docMk/>
            <pc:sldMk cId="857855049" sldId="261"/>
            <ac:spMk id="5" creationId="{CF93369D-50BF-030F-EE1F-3FED213089BC}"/>
          </ac:spMkLst>
        </pc:spChg>
        <pc:spChg chg="add mod">
          <ac:chgData name="Ruben Hernandez" userId="59cb5d86-3cfe-4174-ac20-1413baef0800" providerId="ADAL" clId="{EBD8BAA7-6E2A-4A2A-8801-3E7CF074BB37}" dt="2024-05-23T22:50:50.481" v="85" actId="403"/>
          <ac:spMkLst>
            <pc:docMk/>
            <pc:sldMk cId="857855049" sldId="261"/>
            <ac:spMk id="7" creationId="{68941FBE-C1A3-556F-8DBB-56E30EEBCE43}"/>
          </ac:spMkLst>
        </pc:spChg>
        <pc:picChg chg="add del mod">
          <ac:chgData name="Ruben Hernandez" userId="59cb5d86-3cfe-4174-ac20-1413baef0800" providerId="ADAL" clId="{EBD8BAA7-6E2A-4A2A-8801-3E7CF074BB37}" dt="2024-05-23T22:47:32.913" v="43" actId="478"/>
          <ac:picMkLst>
            <pc:docMk/>
            <pc:sldMk cId="857855049" sldId="261"/>
            <ac:picMk id="6" creationId="{35DB4686-3B63-9A6A-2267-5DFFBD152C90}"/>
          </ac:picMkLst>
        </pc:picChg>
      </pc:sldChg>
      <pc:sldMasterChg chg="addSldLayout modSldLayout sldLayoutOrd">
        <pc:chgData name="Ruben Hernandez" userId="59cb5d86-3cfe-4174-ac20-1413baef0800" providerId="ADAL" clId="{EBD8BAA7-6E2A-4A2A-8801-3E7CF074BB37}" dt="2024-05-23T18:50:10.729" v="37" actId="1037"/>
        <pc:sldMasterMkLst>
          <pc:docMk/>
          <pc:sldMasterMk cId="2160489947" sldId="2147483648"/>
        </pc:sldMasterMkLst>
        <pc:sldLayoutChg chg="modSp mod">
          <pc:chgData name="Ruben Hernandez" userId="59cb5d86-3cfe-4174-ac20-1413baef0800" providerId="ADAL" clId="{EBD8BAA7-6E2A-4A2A-8801-3E7CF074BB37}" dt="2024-05-23T18:50:10.729" v="37" actId="1037"/>
          <pc:sldLayoutMkLst>
            <pc:docMk/>
            <pc:sldMasterMk cId="2160489947" sldId="2147483648"/>
            <pc:sldLayoutMk cId="2547420048" sldId="2147483649"/>
          </pc:sldLayoutMkLst>
          <pc:picChg chg="mod">
            <ac:chgData name="Ruben Hernandez" userId="59cb5d86-3cfe-4174-ac20-1413baef0800" providerId="ADAL" clId="{EBD8BAA7-6E2A-4A2A-8801-3E7CF074BB37}" dt="2024-05-23T18:50:10.729" v="37" actId="1037"/>
            <ac:picMkLst>
              <pc:docMk/>
              <pc:sldMasterMk cId="2160489947" sldId="2147483648"/>
              <pc:sldLayoutMk cId="2547420048" sldId="2147483649"/>
              <ac:picMk id="6" creationId="{97223E25-4D49-F6DE-2832-04EFC5DF20A1}"/>
            </ac:picMkLst>
          </pc:picChg>
        </pc:sldLayoutChg>
        <pc:sldLayoutChg chg="addSp delSp modSp mod ord">
          <pc:chgData name="Ruben Hernandez" userId="59cb5d86-3cfe-4174-ac20-1413baef0800" providerId="ADAL" clId="{EBD8BAA7-6E2A-4A2A-8801-3E7CF074BB37}" dt="2024-05-23T18:47:53.227" v="24" actId="6014"/>
          <pc:sldLayoutMkLst>
            <pc:docMk/>
            <pc:sldMasterMk cId="2160489947" sldId="2147483648"/>
            <pc:sldLayoutMk cId="3754906056" sldId="2147483655"/>
          </pc:sldLayoutMkLst>
          <pc:spChg chg="add mod">
            <ac:chgData name="Ruben Hernandez" userId="59cb5d86-3cfe-4174-ac20-1413baef0800" providerId="ADAL" clId="{EBD8BAA7-6E2A-4A2A-8801-3E7CF074BB37}" dt="2024-05-23T18:40:37.801" v="23" actId="14100"/>
            <ac:spMkLst>
              <pc:docMk/>
              <pc:sldMasterMk cId="2160489947" sldId="2147483648"/>
              <pc:sldLayoutMk cId="3754906056" sldId="2147483655"/>
              <ac:spMk id="2" creationId="{94892D47-1C70-FA12-5525-D4F2285360C4}"/>
            </ac:spMkLst>
          </pc:spChg>
          <pc:spChg chg="add mod ord">
            <ac:chgData name="Ruben Hernandez" userId="59cb5d86-3cfe-4174-ac20-1413baef0800" providerId="ADAL" clId="{EBD8BAA7-6E2A-4A2A-8801-3E7CF074BB37}" dt="2024-05-23T18:38:24.380" v="7" actId="167"/>
            <ac:spMkLst>
              <pc:docMk/>
              <pc:sldMasterMk cId="2160489947" sldId="2147483648"/>
              <pc:sldLayoutMk cId="3754906056" sldId="2147483655"/>
              <ac:spMk id="3" creationId="{BA53355D-E730-54E0-6576-CF52A849967B}"/>
            </ac:spMkLst>
          </pc:spChg>
          <pc:spChg chg="add del mod">
            <ac:chgData name="Ruben Hernandez" userId="59cb5d86-3cfe-4174-ac20-1413baef0800" providerId="ADAL" clId="{EBD8BAA7-6E2A-4A2A-8801-3E7CF074BB37}" dt="2024-05-23T18:38:18.489" v="6" actId="478"/>
            <ac:spMkLst>
              <pc:docMk/>
              <pc:sldMasterMk cId="2160489947" sldId="2147483648"/>
              <pc:sldLayoutMk cId="3754906056" sldId="2147483655"/>
              <ac:spMk id="4" creationId="{C0EFCB2E-F7E6-91F5-39FE-0A6AF724280B}"/>
            </ac:spMkLst>
          </pc:spChg>
          <pc:spChg chg="add mod">
            <ac:chgData name="Ruben Hernandez" userId="59cb5d86-3cfe-4174-ac20-1413baef0800" providerId="ADAL" clId="{EBD8BAA7-6E2A-4A2A-8801-3E7CF074BB37}" dt="2024-05-23T18:38:58.438" v="18" actId="1035"/>
            <ac:spMkLst>
              <pc:docMk/>
              <pc:sldMasterMk cId="2160489947" sldId="2147483648"/>
              <pc:sldLayoutMk cId="3754906056" sldId="2147483655"/>
              <ac:spMk id="7" creationId="{9C0871C0-6720-0A00-57D2-9E9054F420C6}"/>
            </ac:spMkLst>
          </pc:spChg>
          <pc:picChg chg="add mod">
            <ac:chgData name="Ruben Hernandez" userId="59cb5d86-3cfe-4174-ac20-1413baef0800" providerId="ADAL" clId="{EBD8BAA7-6E2A-4A2A-8801-3E7CF074BB37}" dt="2024-05-23T18:38:13.812" v="5"/>
            <ac:picMkLst>
              <pc:docMk/>
              <pc:sldMasterMk cId="2160489947" sldId="2147483648"/>
              <pc:sldLayoutMk cId="3754906056" sldId="2147483655"/>
              <ac:picMk id="5" creationId="{D8740DE9-E2BF-AA3F-DFD8-F8D3337E7011}"/>
            </ac:picMkLst>
          </pc:picChg>
          <pc:picChg chg="add mod">
            <ac:chgData name="Ruben Hernandez" userId="59cb5d86-3cfe-4174-ac20-1413baef0800" providerId="ADAL" clId="{EBD8BAA7-6E2A-4A2A-8801-3E7CF074BB37}" dt="2024-05-23T18:38:13.812" v="5"/>
            <ac:picMkLst>
              <pc:docMk/>
              <pc:sldMasterMk cId="2160489947" sldId="2147483648"/>
              <pc:sldLayoutMk cId="3754906056" sldId="2147483655"/>
              <ac:picMk id="6" creationId="{DA9853F5-ED48-031E-E937-400C0DDF4CDD}"/>
            </ac:picMkLst>
          </pc:picChg>
        </pc:sldLayoutChg>
        <pc:sldLayoutChg chg="add mod modTransition">
          <pc:chgData name="Ruben Hernandez" userId="59cb5d86-3cfe-4174-ac20-1413baef0800" providerId="ADAL" clId="{EBD8BAA7-6E2A-4A2A-8801-3E7CF074BB37}" dt="2024-05-23T18:37:33.736" v="0" actId="2890"/>
          <pc:sldLayoutMkLst>
            <pc:docMk/>
            <pc:sldMasterMk cId="2160489947" sldId="2147483648"/>
            <pc:sldLayoutMk cId="3226921426" sldId="214748365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0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2C8219-5571-2589-6498-AA05D5000399}"/>
              </a:ext>
            </a:extLst>
          </p:cNvPr>
          <p:cNvSpPr/>
          <p:nvPr userDrawn="1"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41" name="Picture 4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BE4314-2715-A1CE-9034-32D2969E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8760" r="6072" b="294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17CD5FE-EA6C-24A7-6C8E-90F0752C3052}"/>
              </a:ext>
            </a:extLst>
          </p:cNvPr>
          <p:cNvGrpSpPr/>
          <p:nvPr userDrawn="1"/>
        </p:nvGrpSpPr>
        <p:grpSpPr>
          <a:xfrm>
            <a:off x="479324" y="2081349"/>
            <a:ext cx="11153878" cy="4247297"/>
            <a:chOff x="485674" y="2081349"/>
            <a:chExt cx="11153878" cy="424729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9B0055A-F94E-A4AD-3B3F-A91617CBBB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1447" t="7133" r="26778" b="4790"/>
            <a:stretch/>
          </p:blipFill>
          <p:spPr>
            <a:xfrm rot="16200000">
              <a:off x="3938964" y="-1371941"/>
              <a:ext cx="4247297" cy="1115387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F42323-DCF5-56DF-0086-0EDA008102BA}"/>
                </a:ext>
              </a:extLst>
            </p:cNvPr>
            <p:cNvSpPr/>
            <p:nvPr userDrawn="1"/>
          </p:nvSpPr>
          <p:spPr>
            <a:xfrm>
              <a:off x="938167" y="2557941"/>
              <a:ext cx="10267406" cy="3331595"/>
            </a:xfrm>
            <a:prstGeom prst="rect">
              <a:avLst/>
            </a:prstGeom>
            <a:solidFill>
              <a:srgbClr val="F0F0EC"/>
            </a:solidFill>
            <a:ln>
              <a:solidFill>
                <a:srgbClr val="6220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014527-98F4-E179-FA29-A929004DA1C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136650" y="3035299"/>
            <a:ext cx="9918700" cy="99188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FC625-5C0B-B9F4-C37D-FC301C1017F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136650" y="4396440"/>
            <a:ext cx="9918700" cy="569259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urple and blue text&#10;&#10;Description automatically generated">
            <a:extLst>
              <a:ext uri="{FF2B5EF4-FFF2-40B4-BE49-F238E27FC236}">
                <a16:creationId xmlns:a16="http://schemas.microsoft.com/office/drawing/2014/main" id="{97223E25-4D49-F6DE-2832-04EFC5DF20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57" y="209821"/>
            <a:ext cx="3833262" cy="1766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EC03D-AAE6-BF38-510F-F3E11E848E54}"/>
              </a:ext>
            </a:extLst>
          </p:cNvPr>
          <p:cNvSpPr txBox="1"/>
          <p:nvPr userDrawn="1"/>
        </p:nvSpPr>
        <p:spPr>
          <a:xfrm>
            <a:off x="571499" y="6433155"/>
            <a:ext cx="1106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889E"/>
                </a:solidFill>
                <a:effectLst/>
                <a:latin typeface="Univers 55" panose="02010603020202030204" pitchFamily="2" charset="0"/>
              </a:rPr>
              <a:t>RIVERS OF RESILIENCE: SUSTAINING INDIGENOUS INNOVATION</a:t>
            </a:r>
            <a:endParaRPr lang="en-US" sz="1600" b="1" i="0" dirty="0">
              <a:solidFill>
                <a:srgbClr val="00889E"/>
              </a:solidFill>
              <a:latin typeface="Univers 55" panose="02010603020202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2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53355D-E730-54E0-6576-CF52A849967B}"/>
              </a:ext>
            </a:extLst>
          </p:cNvPr>
          <p:cNvSpPr/>
          <p:nvPr userDrawn="1"/>
        </p:nvSpPr>
        <p:spPr>
          <a:xfrm>
            <a:off x="0" y="719171"/>
            <a:ext cx="12192000" cy="92333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92D47-1C70-FA12-5525-D4F228536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719170"/>
            <a:ext cx="12191999" cy="923331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FFFFFF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8740DE9-E2BF-AA3F-DFD8-F8D3337E7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9510"/>
            <a:ext cx="12192000" cy="3096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9853F5-ED48-031E-E937-400C0DDF4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87" r="630"/>
          <a:stretch/>
        </p:blipFill>
        <p:spPr>
          <a:xfrm>
            <a:off x="1" y="1642501"/>
            <a:ext cx="12191999" cy="2949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0871C0-6720-0A00-57D2-9E9054F4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2" y="2137251"/>
            <a:ext cx="11339256" cy="36831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490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80C4-AB2D-66CC-4BC6-6AE372D42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372" y="542487"/>
            <a:ext cx="11339256" cy="1325563"/>
          </a:xfrm>
        </p:spPr>
        <p:txBody>
          <a:bodyPr>
            <a:normAutofit/>
          </a:bodyPr>
          <a:lstStyle>
            <a:lvl1pPr>
              <a:defRPr sz="6000"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3DE4B-5282-3100-6C52-F02615A92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2" y="2002987"/>
            <a:ext cx="11339256" cy="3857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19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86A-5108-D6C8-AC77-8D1608EED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72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BA1A-42F0-80E9-062B-06386F23F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369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4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C2FA-A038-A5D0-4845-D00008E761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776" y="332937"/>
            <a:ext cx="11339256" cy="1325563"/>
          </a:xfrm>
        </p:spPr>
        <p:txBody>
          <a:bodyPr/>
          <a:lstStyle>
            <a:lvl1pPr>
              <a:defRPr>
                <a:solidFill>
                  <a:srgbClr val="62206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270D7-9C61-D77C-B600-2C09C0812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6" y="1825625"/>
            <a:ext cx="5534024" cy="406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CE07-B066-C57E-FFF3-1C7AE4922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2832" cy="406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2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92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D2FC-5791-AAD2-CC27-E641CBEBD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95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DD6DA-EF5E-79FF-CACA-468704C56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5844" y="457200"/>
            <a:ext cx="6853756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3B5B7-1587-50F4-3E71-667EC67D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95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61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DC3E1BA3-7888-3952-14E2-772E35056C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" y="4468"/>
            <a:ext cx="6126480" cy="61264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D3DA4D8-6864-A26E-04E0-35494F0F21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5520" y="4468"/>
            <a:ext cx="6126480" cy="6126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81917B-0D07-27E8-103E-92A070CEA344}"/>
              </a:ext>
            </a:extLst>
          </p:cNvPr>
          <p:cNvSpPr/>
          <p:nvPr userDrawn="1"/>
        </p:nvSpPr>
        <p:spPr>
          <a:xfrm rot="5400000">
            <a:off x="5657098" y="316726"/>
            <a:ext cx="877800" cy="1219199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9D7A8-9539-723B-DF4E-84D8F0211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31" y="332937"/>
            <a:ext cx="1085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AAAC-49E2-169B-A0AF-926D7F153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531" y="1793438"/>
            <a:ext cx="10858500" cy="4086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DFB767-F80C-8ECC-7F89-8A935FF03EC1}"/>
              </a:ext>
            </a:extLst>
          </p:cNvPr>
          <p:cNvSpPr/>
          <p:nvPr userDrawn="1"/>
        </p:nvSpPr>
        <p:spPr>
          <a:xfrm rot="5400000">
            <a:off x="6055392" y="-81567"/>
            <a:ext cx="81213" cy="12192000"/>
          </a:xfrm>
          <a:prstGeom prst="rect">
            <a:avLst/>
          </a:prstGeom>
          <a:solidFill>
            <a:srgbClr val="62206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62206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FF3B80-9049-8F50-7376-A3D01776F4CE}"/>
              </a:ext>
            </a:extLst>
          </p:cNvPr>
          <p:cNvSpPr/>
          <p:nvPr userDrawn="1"/>
        </p:nvSpPr>
        <p:spPr>
          <a:xfrm rot="5400000">
            <a:off x="6070379" y="-26568"/>
            <a:ext cx="51238" cy="12192000"/>
          </a:xfrm>
          <a:prstGeom prst="rect">
            <a:avLst/>
          </a:prstGeom>
          <a:solidFill>
            <a:srgbClr val="00889E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62206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3493A-3621-1794-B329-8DDC28901F2F}"/>
              </a:ext>
            </a:extLst>
          </p:cNvPr>
          <p:cNvSpPr txBox="1"/>
          <p:nvPr userDrawn="1"/>
        </p:nvSpPr>
        <p:spPr>
          <a:xfrm>
            <a:off x="147383" y="6158571"/>
            <a:ext cx="6301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dirty="0">
                <a:solidFill>
                  <a:srgbClr val="00889E"/>
                </a:solidFill>
                <a:effectLst/>
                <a:latin typeface="Franklin Gothic Demi Cond" panose="020B0706030402020204" pitchFamily="34" charset="0"/>
              </a:rPr>
              <a:t>2024 AISES NATIONAL CONFERENCE</a:t>
            </a:r>
          </a:p>
          <a:p>
            <a:pPr algn="l"/>
            <a:r>
              <a:rPr lang="en-US" sz="1300" b="1" i="1" dirty="0">
                <a:solidFill>
                  <a:srgbClr val="EEEEEE"/>
                </a:solidFill>
                <a:effectLst/>
                <a:latin typeface="Univers Light" panose="020B0403020202020204" pitchFamily="34" charset="0"/>
              </a:rPr>
              <a:t>RIVERS OF RESILIENCE: SUSTAINING INDIGENOUS INNOVATION</a:t>
            </a:r>
            <a:endParaRPr lang="en-US" sz="1300" i="0" dirty="0">
              <a:latin typeface="Univers Light" panose="020B0403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10E0EAB-FC08-19FF-CD91-C1C9F41D43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06317" y="6186286"/>
            <a:ext cx="1507009" cy="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8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22062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vers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C916-BDFD-751C-B106-94263AD4E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414F6D-B103-CBC8-FEC0-5EC97FDB4E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3CF6-1D9F-4886-11E7-49734A48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F93-5015-08E4-D735-D07697BBE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F348-6D5B-7690-D9AD-ECA8E56E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CAD9-25E4-F26B-C9A8-F5605BE83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BF65-36F5-BD8C-63AA-8AFD4F75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E5597-6F0D-E5A6-62E1-9C74322F2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4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6583-0D45-9903-21D4-654B29B4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81C02-4589-65C2-426C-9F7F7F903A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A1EB5-B390-E8A9-E121-C1D34CE88D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7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DCEDE4-6913-DD30-E612-04D378818E4B}"/>
              </a:ext>
            </a:extLst>
          </p:cNvPr>
          <p:cNvSpPr txBox="1">
            <a:spLocks/>
          </p:cNvSpPr>
          <p:nvPr/>
        </p:nvSpPr>
        <p:spPr>
          <a:xfrm>
            <a:off x="868680" y="4992624"/>
            <a:ext cx="10259568" cy="877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57 Condensed" panose="020B0606020202060204" pitchFamily="34" charset="0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nivers 57 Condensed" panose="020B0606020202060204" pitchFamily="34" charset="0"/>
                <a:cs typeface="Arial" panose="020B0604020202020204" pitchFamily="34" charset="0"/>
              </a:rPr>
              <a:t>Download Now: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2062"/>
                </a:solidFill>
                <a:effectLst/>
                <a:uLnTx/>
                <a:uFillTx/>
                <a:latin typeface="Univers 57 Condensed" panose="020B0606020202060204" pitchFamily="34" charset="0"/>
                <a:cs typeface="Arial" panose="020B0604020202020204" pitchFamily="34" charset="0"/>
              </a:rPr>
              <a:t>www.aises.org/app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41A31"/>
              </a:solidFill>
              <a:effectLst/>
              <a:uLnTx/>
              <a:uFillTx/>
              <a:latin typeface="Univers 57 Condensed" panose="020B060602020206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3369D-50BF-030F-EE1F-3FED213089BC}"/>
              </a:ext>
            </a:extLst>
          </p:cNvPr>
          <p:cNvSpPr txBox="1">
            <a:spLocks/>
          </p:cNvSpPr>
          <p:nvPr/>
        </p:nvSpPr>
        <p:spPr>
          <a:xfrm>
            <a:off x="2395728" y="3749040"/>
            <a:ext cx="7196328" cy="1243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622062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889E"/>
                </a:solidFill>
              </a:rPr>
              <a:t>PLEASE TAKE SESSION SURVEY IN THE CONFERENCE APP.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941FBE-C1A3-556F-8DBB-56E30EEBCE43}"/>
              </a:ext>
            </a:extLst>
          </p:cNvPr>
          <p:cNvSpPr txBox="1">
            <a:spLocks/>
          </p:cNvSpPr>
          <p:nvPr/>
        </p:nvSpPr>
        <p:spPr>
          <a:xfrm>
            <a:off x="1267968" y="2953478"/>
            <a:ext cx="9957816" cy="795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622062"/>
                </a:solidFill>
                <a:latin typeface="Franklin Gothic Demi Cond" panose="020B0706030402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57855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57451e-53d2-44d0-8b74-6aa06fd1db11">
      <Terms xmlns="http://schemas.microsoft.com/office/infopath/2007/PartnerControls"/>
    </lcf76f155ced4ddcb4097134ff3c332f>
    <TaxCatchAll xmlns="515154a5-0dfd-46a3-832a-46ceacff69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40603B30F7D49B3BD08961BCC3A1B" ma:contentTypeVersion="18" ma:contentTypeDescription="Create a new document." ma:contentTypeScope="" ma:versionID="f27d41aea6874cee684180eadb6e251f">
  <xsd:schema xmlns:xsd="http://www.w3.org/2001/XMLSchema" xmlns:xs="http://www.w3.org/2001/XMLSchema" xmlns:p="http://schemas.microsoft.com/office/2006/metadata/properties" xmlns:ns2="b157451e-53d2-44d0-8b74-6aa06fd1db11" xmlns:ns3="515154a5-0dfd-46a3-832a-46ceacff69b2" targetNamespace="http://schemas.microsoft.com/office/2006/metadata/properties" ma:root="true" ma:fieldsID="93ab9dfba113675be52b02af9b9da6fa" ns2:_="" ns3:_="">
    <xsd:import namespace="b157451e-53d2-44d0-8b74-6aa06fd1db11"/>
    <xsd:import namespace="515154a5-0dfd-46a3-832a-46ceacff69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451e-53d2-44d0-8b74-6aa06fd1d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d3ce39-32e9-4543-8c4b-778dba191f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154a5-0dfd-46a3-832a-46ceacff69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d019a9d-180c-43af-bbc4-2c8ba1e89b42}" ma:internalName="TaxCatchAll" ma:showField="CatchAllData" ma:web="515154a5-0dfd-46a3-832a-46ceacff69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DF5742-7AF8-4D39-B34E-C50ECE6DB15D}">
  <ds:schemaRefs>
    <ds:schemaRef ds:uri="http://schemas.microsoft.com/office/2006/metadata/properties"/>
    <ds:schemaRef ds:uri="http://schemas.microsoft.com/office/infopath/2007/PartnerControls"/>
    <ds:schemaRef ds:uri="b157451e-53d2-44d0-8b74-6aa06fd1db11"/>
    <ds:schemaRef ds:uri="515154a5-0dfd-46a3-832a-46ceacff69b2"/>
  </ds:schemaRefs>
</ds:datastoreItem>
</file>

<file path=customXml/itemProps2.xml><?xml version="1.0" encoding="utf-8"?>
<ds:datastoreItem xmlns:ds="http://schemas.openxmlformats.org/officeDocument/2006/customXml" ds:itemID="{EFBBE1DC-DC8D-43D6-8647-1DD14BE0E8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14EAA-AB5B-4635-A825-64CD1CCA5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7451e-53d2-44d0-8b74-6aa06fd1db11"/>
    <ds:schemaRef ds:uri="515154a5-0dfd-46a3-832a-46ceacff6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23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Franklin Gothic Demi Cond</vt:lpstr>
      <vt:lpstr>Univers 55</vt:lpstr>
      <vt:lpstr>Univers 57 Condensed</vt:lpstr>
      <vt:lpstr>Univers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Hernandez</dc:creator>
  <cp:lastModifiedBy>Ruben Hernandez</cp:lastModifiedBy>
  <cp:revision>2</cp:revision>
  <dcterms:created xsi:type="dcterms:W3CDTF">2024-05-22T06:50:23Z</dcterms:created>
  <dcterms:modified xsi:type="dcterms:W3CDTF">2024-05-23T22:50:59Z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0x0101004ED40603B30F7D49B3BD08961BCC3A1B</vt:lpwstr>
  </property>
  <property fmtid="{D5CDD505-2E9C-101B-9397-08002B2CF9AE}" pid="3" name="MediaServiceImageTags">
    <vt:lpwstr/>
  </property>
</Properties>
</file>